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9" r:id="rId4"/>
    <p:sldId id="257" r:id="rId5"/>
    <p:sldId id="265" r:id="rId6"/>
    <p:sldId id="266" r:id="rId7"/>
    <p:sldId id="270" r:id="rId8"/>
    <p:sldId id="269" r:id="rId9"/>
    <p:sldId id="271" r:id="rId10"/>
    <p:sldId id="272" r:id="rId11"/>
    <p:sldId id="273" r:id="rId12"/>
    <p:sldId id="267" r:id="rId13"/>
    <p:sldId id="276" r:id="rId14"/>
    <p:sldId id="280" r:id="rId15"/>
    <p:sldId id="278" r:id="rId16"/>
    <p:sldId id="282" r:id="rId17"/>
    <p:sldId id="283" r:id="rId18"/>
    <p:sldId id="284" r:id="rId19"/>
    <p:sldId id="285" r:id="rId20"/>
    <p:sldId id="286" r:id="rId21"/>
    <p:sldId id="277" r:id="rId22"/>
    <p:sldId id="274" r:id="rId23"/>
    <p:sldId id="287" r:id="rId24"/>
    <p:sldId id="288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1130"/>
    <a:srgbClr val="F5F38D"/>
    <a:srgbClr val="001A0C"/>
    <a:srgbClr val="005828"/>
    <a:srgbClr val="131313"/>
    <a:srgbClr val="7A3104"/>
    <a:srgbClr val="E65D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346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94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1384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951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43628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56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15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841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317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960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62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852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4FD41AD7-3F17-4C60-B00B-47C75642B8D8}" type="datetimeFigureOut">
              <a:rPr lang="en-US" smtClean="0"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80128A2-534C-4816-B67D-BD98CCDD4BD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8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gif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Abstract Wallpaper: Orange Coloured C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1313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562600" y="1806714"/>
            <a:ext cx="331853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28575" cmpd="sng">
                  <a:solidFill>
                    <a:srgbClr val="7A310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SCENARIO 2</a:t>
            </a:r>
          </a:p>
        </p:txBody>
      </p:sp>
      <p:sp>
        <p:nvSpPr>
          <p:cNvPr id="7" name="Rectangle 6"/>
          <p:cNvSpPr/>
          <p:nvPr/>
        </p:nvSpPr>
        <p:spPr>
          <a:xfrm>
            <a:off x="1447800" y="304800"/>
            <a:ext cx="751558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57150" cmpd="sng">
                  <a:solidFill>
                    <a:srgbClr val="7A3104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Bernard MT Condensed" pitchFamily="18" charset="0"/>
              </a:rPr>
              <a:t>MANUFACTURING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600200" y="1752600"/>
            <a:ext cx="7239000" cy="0"/>
          </a:xfrm>
          <a:prstGeom prst="line">
            <a:avLst/>
          </a:prstGeom>
          <a:ln w="63500">
            <a:solidFill>
              <a:srgbClr val="7A31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0" y="6553200"/>
            <a:ext cx="5029200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1400" b="1" cap="none" spc="0" dirty="0" smtClean="0">
                <a:ln w="317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GROUP 2. ALLAWAN.BARSALES.TUPAS</a:t>
            </a:r>
          </a:p>
        </p:txBody>
      </p:sp>
    </p:spTree>
    <p:extLst>
      <p:ext uri="{BB962C8B-B14F-4D97-AF65-F5344CB8AC3E}">
        <p14:creationId xmlns:p14="http://schemas.microsoft.com/office/powerpoint/2010/main" val="409519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Rectangle 4"/>
          <p:cNvSpPr/>
          <p:nvPr/>
        </p:nvSpPr>
        <p:spPr>
          <a:xfrm>
            <a:off x="3048000" y="152400"/>
            <a:ext cx="6400800" cy="2800767"/>
          </a:xfrm>
          <a:prstGeom prst="rect">
            <a:avLst/>
          </a:prstGeom>
          <a:noFill/>
          <a:ln w="25400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3175" cmpd="sng">
                  <a:noFill/>
                  <a:prstDash val="solid"/>
                </a:ln>
                <a:solidFill>
                  <a:schemeClr val="tx2">
                    <a:lumMod val="10000"/>
                    <a:lumOff val="9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How to train people </a:t>
            </a:r>
            <a:r>
              <a:rPr lang="en-US" sz="4400" b="1" dirty="0" smtClean="0">
                <a:ln w="3175" cmpd="sng">
                  <a:noFill/>
                  <a:prstDash val="solid"/>
                </a:ln>
                <a:solidFill>
                  <a:schemeClr val="tx2">
                    <a:lumMod val="10000"/>
                    <a:lumOff val="9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to </a:t>
            </a:r>
          </a:p>
          <a:p>
            <a:pPr algn="ctr"/>
            <a:r>
              <a:rPr lang="en-US" sz="4400" b="1" dirty="0" smtClean="0">
                <a:ln w="3175" cmpd="sng">
                  <a:noFill/>
                  <a:prstDash val="solid"/>
                </a:ln>
                <a:solidFill>
                  <a:schemeClr val="tx2">
                    <a:lumMod val="10000"/>
                    <a:lumOff val="9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properly use, m</a:t>
            </a:r>
            <a:r>
              <a:rPr lang="en-US" sz="4400" b="1" cap="none" spc="0" dirty="0" smtClean="0">
                <a:ln w="3175" cmpd="sng">
                  <a:noFill/>
                  <a:prstDash val="solid"/>
                </a:ln>
                <a:solidFill>
                  <a:schemeClr val="tx2">
                    <a:lumMod val="10000"/>
                    <a:lumOff val="9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aintain, </a:t>
            </a:r>
          </a:p>
          <a:p>
            <a:pPr algn="ctr"/>
            <a:r>
              <a:rPr lang="en-US" sz="4400" b="1" cap="none" spc="0" dirty="0" smtClean="0">
                <a:ln w="38100" cmpd="sng">
                  <a:noFill/>
                  <a:prstDash val="solid"/>
                </a:ln>
                <a:solidFill>
                  <a:schemeClr val="tx2">
                    <a:lumMod val="10000"/>
                    <a:lumOff val="9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and </a:t>
            </a:r>
            <a:r>
              <a:rPr lang="en-US" sz="4400" b="1" dirty="0" smtClean="0">
                <a:ln w="38100" cmpd="sng">
                  <a:noFill/>
                  <a:prstDash val="solid"/>
                </a:ln>
                <a:solidFill>
                  <a:schemeClr val="tx2">
                    <a:lumMod val="10000"/>
                    <a:lumOff val="9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troubleshoot </a:t>
            </a:r>
          </a:p>
          <a:p>
            <a:pPr algn="ctr"/>
            <a:r>
              <a:rPr lang="en-US" sz="4400" b="1" dirty="0" smtClean="0">
                <a:ln w="38100" cmpd="sng">
                  <a:noFill/>
                  <a:prstDash val="solid"/>
                </a:ln>
                <a:solidFill>
                  <a:schemeClr val="tx2">
                    <a:lumMod val="10000"/>
                    <a:lumOff val="9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the s</a:t>
            </a:r>
            <a:r>
              <a:rPr lang="en-US" sz="4400" b="1" cap="none" spc="0" dirty="0" smtClean="0">
                <a:ln w="38100" cmpd="sng">
                  <a:noFill/>
                  <a:prstDash val="solid"/>
                </a:ln>
                <a:solidFill>
                  <a:schemeClr val="tx2">
                    <a:lumMod val="10000"/>
                    <a:lumOff val="9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ystem</a:t>
            </a:r>
            <a:r>
              <a:rPr lang="en-US" sz="4400" b="1" dirty="0">
                <a:ln w="38100" cmpd="sng">
                  <a:noFill/>
                  <a:prstDash val="solid"/>
                </a:ln>
                <a:solidFill>
                  <a:schemeClr val="tx2">
                    <a:lumMod val="10000"/>
                    <a:lumOff val="9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?</a:t>
            </a:r>
            <a:endParaRPr lang="en-US" sz="4400" b="1" cap="none" spc="0" dirty="0">
              <a:ln w="38100" cmpd="sng">
                <a:noFill/>
                <a:prstDash val="solid"/>
              </a:ln>
              <a:solidFill>
                <a:schemeClr val="tx2">
                  <a:lumMod val="10000"/>
                  <a:lumOff val="9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3505200" y="3352800"/>
            <a:ext cx="5410200" cy="0"/>
          </a:xfrm>
          <a:prstGeom prst="line">
            <a:avLst/>
          </a:prstGeom>
          <a:ln w="889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281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pongebob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591104"/>
            <a:ext cx="5410200" cy="365729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224467" y="228600"/>
            <a:ext cx="6981398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dirty="0" smtClean="0">
                <a:ln w="38100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WHAT SHOULD</a:t>
            </a:r>
          </a:p>
          <a:p>
            <a:pPr algn="ctr"/>
            <a:r>
              <a:rPr lang="en-US" sz="6600" b="1" dirty="0" smtClean="0">
                <a:ln w="38100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KAREEM DO?!</a:t>
            </a:r>
            <a:endParaRPr lang="en-US" sz="6600" b="1" dirty="0">
              <a:ln w="38100">
                <a:solidFill>
                  <a:schemeClr val="bg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bg1">
                  <a:lumMod val="95000"/>
                  <a:lumOff val="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2204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http://www.deviantart.com/download/145198344/Blue_Bubbles_Wallpaper_by_SonnyKingBlac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8" y="12879"/>
            <a:ext cx="9131121" cy="6845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754770" y="1478340"/>
            <a:ext cx="626447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smtClean="0">
                <a:ln w="38100">
                  <a:solidFill>
                    <a:schemeClr val="tx2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THE ADVICE</a:t>
            </a:r>
            <a:endParaRPr lang="en-US" sz="9600" b="1" dirty="0">
              <a:ln w="38100">
                <a:solidFill>
                  <a:schemeClr val="tx2"/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5782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3682" y="1109008"/>
            <a:ext cx="69690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/>
              <a:t>Interpersonal </a:t>
            </a:r>
            <a:r>
              <a:rPr lang="en-US" sz="6000" dirty="0" smtClean="0"/>
              <a:t>and </a:t>
            </a:r>
          </a:p>
          <a:p>
            <a:pPr algn="ctr"/>
            <a:r>
              <a:rPr lang="en-US" sz="6000" dirty="0" smtClean="0"/>
              <a:t>Collaborative Skill</a:t>
            </a:r>
            <a:endParaRPr lang="en-US" sz="6000" dirty="0"/>
          </a:p>
        </p:txBody>
      </p:sp>
      <p:pic>
        <p:nvPicPr>
          <p:cNvPr id="5122" name="Picture 2" descr="http://www.picgifs.com/glitter-graphics/glitter-graphics/spongebob/glitter-graphics-spongebob-75790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38039">
            <a:off x="3643440" y="3313973"/>
            <a:ext cx="2091827" cy="2197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71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1217474"/>
            <a:ext cx="78641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/>
              <a:t>Problem Identification, </a:t>
            </a:r>
          </a:p>
          <a:p>
            <a:pPr algn="ctr"/>
            <a:r>
              <a:rPr lang="en-US" sz="5400" dirty="0"/>
              <a:t>Formulation and Solution</a:t>
            </a:r>
          </a:p>
        </p:txBody>
      </p:sp>
      <p:pic>
        <p:nvPicPr>
          <p:cNvPr id="8194" name="Picture 2" descr="Spongebob glitter graphics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366" y="3124200"/>
            <a:ext cx="246303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554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3682" y="1109008"/>
            <a:ext cx="69690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/>
              <a:t>Critical Thinking and Systems Thinking</a:t>
            </a:r>
          </a:p>
        </p:txBody>
      </p:sp>
      <p:pic>
        <p:nvPicPr>
          <p:cNvPr id="7174" name="Picture 6" descr="http://i302.photobucket.com/albums/nn91/RoxyGrl034/GIFS/tumblr_lcnh98cT4v1qck4xc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300" y="2990849"/>
            <a:ext cx="3543300" cy="25717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554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3682" y="1109008"/>
            <a:ext cx="69690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/>
              <a:t>Creativity and Intellectual Curiosity</a:t>
            </a:r>
          </a:p>
        </p:txBody>
      </p:sp>
      <p:pic>
        <p:nvPicPr>
          <p:cNvPr id="5" name="Picture 2" descr="Spongebob glitter graphics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963" y="3124200"/>
            <a:ext cx="3143037" cy="2362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020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3682" y="1109008"/>
            <a:ext cx="69690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/>
              <a:t>Information and Media Literacy Skills</a:t>
            </a:r>
            <a:endParaRPr lang="en-US" sz="6000" dirty="0"/>
          </a:p>
        </p:txBody>
      </p:sp>
      <p:pic>
        <p:nvPicPr>
          <p:cNvPr id="5" name="Picture 4" descr="http://helen20ny.tripod.com/photoalbu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081" y="2895600"/>
            <a:ext cx="2592282" cy="27319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020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http://www.deviantart.com/download/145198344/Blue_Bubbles_Wallpaper_by_SonnyKingBlac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8" y="12879"/>
            <a:ext cx="9131121" cy="6845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362200" y="2263170"/>
            <a:ext cx="488730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dirty="0" smtClean="0">
                <a:ln w="38100">
                  <a:solidFill>
                    <a:schemeClr val="tx2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THE IDEA</a:t>
            </a:r>
            <a:endParaRPr lang="en-US" sz="9600" b="1" dirty="0">
              <a:ln w="38100">
                <a:solidFill>
                  <a:schemeClr val="tx2"/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165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30393" cy="6858000"/>
          </a:xfrm>
          <a:prstGeom prst="rect">
            <a:avLst/>
          </a:prstGeom>
        </p:spPr>
      </p:pic>
      <p:pic>
        <p:nvPicPr>
          <p:cNvPr id="2050" name="Picture 2" descr="http://images5.fanpop.com/image/photos/29300000/sponge-sponge-spongebob-squarepants-29310837-800-600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771650"/>
            <a:ext cx="6172200" cy="4629150"/>
          </a:xfrm>
          <a:prstGeom prst="rect">
            <a:avLst/>
          </a:prstGeom>
          <a:noFill/>
          <a:ln w="63500"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officialpsds.com/images/thumbs/Stars-Cartoon-psd42628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4876800"/>
            <a:ext cx="2575775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officialpsds.com/images/thumbs/Stars-Cartoon-psd42628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961" y="76200"/>
            <a:ext cx="2978239" cy="2643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228600" y="492204"/>
            <a:ext cx="608532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dirty="0" smtClean="0">
                <a:ln w="38100">
                  <a:solidFill>
                    <a:srgbClr val="002060"/>
                  </a:solidFill>
                  <a:prstDash val="solid"/>
                </a:ln>
                <a:solidFill>
                  <a:srgbClr val="FFFF66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BRIGHT IDEA</a:t>
            </a:r>
            <a:endParaRPr lang="en-US" sz="6600" b="1" dirty="0">
              <a:ln w="38100">
                <a:solidFill>
                  <a:srgbClr val="002060"/>
                </a:solidFill>
                <a:prstDash val="solid"/>
              </a:ln>
              <a:solidFill>
                <a:srgbClr val="FFFF66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506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www.deviantart.com/download/193263750/dark_blue_background_by_kookiekween99-d372b9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73"/>
            <a:ext cx="9145074" cy="6858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00200"/>
            <a:ext cx="2185035" cy="2819400"/>
          </a:xfrm>
          <a:prstGeom prst="rect">
            <a:avLst/>
          </a:prstGeom>
          <a:noFill/>
          <a:ln w="63500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457200" y="533400"/>
            <a:ext cx="292900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 smtClean="0">
                <a:ln w="38100">
                  <a:solidFill>
                    <a:schemeClr val="tx2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KAREEM</a:t>
            </a:r>
            <a:endParaRPr lang="en-US" sz="6000" b="1" dirty="0">
              <a:ln w="38100">
                <a:solidFill>
                  <a:schemeClr val="tx2"/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Striped Right Arrow 3"/>
          <p:cNvSpPr/>
          <p:nvPr/>
        </p:nvSpPr>
        <p:spPr>
          <a:xfrm>
            <a:off x="3462407" y="2286000"/>
            <a:ext cx="1261993" cy="1371600"/>
          </a:xfrm>
          <a:prstGeom prst="stripedRightArrow">
            <a:avLst/>
          </a:prstGeom>
          <a:solidFill>
            <a:schemeClr val="bg1"/>
          </a:solidFill>
          <a:ln w="635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3074" name="Picture 2" descr="http://3.bp.blogspot.com/-Tx_LeycLnQ8/Til1_m76ULI/AAAAAAAAAHY/kRE0yYrk6Ck/s1600/house_spongebob_squar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600200"/>
            <a:ext cx="3276600" cy="3276600"/>
          </a:xfrm>
          <a:prstGeom prst="rect">
            <a:avLst/>
          </a:prstGeom>
          <a:noFill/>
          <a:ln w="63500">
            <a:solidFill>
              <a:srgbClr val="001A0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953000" y="533400"/>
            <a:ext cx="353654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 smtClean="0">
                <a:ln w="38100">
                  <a:solidFill>
                    <a:schemeClr val="tx2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BIG THREE</a:t>
            </a:r>
            <a:endParaRPr lang="en-US" sz="6000" b="1" dirty="0">
              <a:ln w="38100">
                <a:solidFill>
                  <a:schemeClr val="tx2"/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038600" y="4895671"/>
            <a:ext cx="54864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3175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Automobile Assembly</a:t>
            </a:r>
          </a:p>
          <a:p>
            <a:pPr algn="ctr"/>
            <a:r>
              <a:rPr lang="en-US" sz="3600" b="1" dirty="0" smtClean="0">
                <a:ln w="3175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Plant</a:t>
            </a:r>
            <a:endParaRPr lang="en-US" sz="3600" b="1" dirty="0">
              <a:ln w="3175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1000" y="4495800"/>
            <a:ext cx="29718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3175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Electronic</a:t>
            </a:r>
            <a:endParaRPr lang="en-US" sz="3600" b="1" dirty="0" smtClean="0">
              <a:ln w="3175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en-US" sz="3600" b="1" dirty="0" smtClean="0">
                <a:ln w="3175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Specialist</a:t>
            </a:r>
            <a:endParaRPr lang="en-US" sz="3600" b="1" dirty="0">
              <a:ln w="3175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930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www.deviantart.com/download/193263750/dark_blue_background_by_kookiekween99-d372b9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6"/>
            <a:ext cx="9145074" cy="6858806"/>
          </a:xfrm>
          <a:prstGeom prst="rect">
            <a:avLst/>
          </a:prstGeom>
          <a:noFill/>
          <a:ln w="635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littletag.com/upics/3i5qsylcpdkqy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662" y="762000"/>
            <a:ext cx="5811138" cy="3886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990600" y="4623137"/>
            <a:ext cx="711656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 smtClean="0">
                <a:ln w="38100">
                  <a:solidFill>
                    <a:schemeClr val="tx2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</a:t>
            </a:r>
            <a:r>
              <a:rPr lang="en-US" sz="6000" b="1" dirty="0" smtClean="0">
                <a:ln w="38100">
                  <a:solidFill>
                    <a:schemeClr val="tx2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hey worked together</a:t>
            </a:r>
            <a:endParaRPr lang="en-US" sz="6000" b="1" dirty="0">
              <a:ln w="38100">
                <a:solidFill>
                  <a:schemeClr val="tx2"/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6624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www.deviantart.com/download/193263750/dark_blue_background_by_kookiekween99-d372b9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9" y="-806"/>
            <a:ext cx="9145074" cy="6858806"/>
          </a:xfrm>
          <a:prstGeom prst="rect">
            <a:avLst/>
          </a:prstGeom>
          <a:noFill/>
          <a:ln w="635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2806355" y="4623137"/>
            <a:ext cx="348505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 smtClean="0">
                <a:ln w="38100">
                  <a:solidFill>
                    <a:schemeClr val="tx2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It worked!</a:t>
            </a:r>
            <a:endParaRPr lang="en-US" sz="6000" b="1" dirty="0">
              <a:ln w="38100">
                <a:solidFill>
                  <a:schemeClr val="tx2"/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1266" name="Picture 2" descr="http://www.studentsoftheworld.info/sites/tv/img/17640_14903_spongebob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738680"/>
            <a:ext cx="5104972" cy="381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614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http://www.deviantart.com/download/145198344/Blue_Bubbles_Wallpaper_by_SonnyKingBlac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8" y="12879"/>
            <a:ext cx="9131121" cy="6845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335366" y="2263170"/>
            <a:ext cx="494096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dirty="0" smtClean="0">
                <a:ln w="38100">
                  <a:solidFill>
                    <a:schemeClr val="tx2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THE END.</a:t>
            </a:r>
            <a:endParaRPr lang="en-US" sz="9600" b="1" dirty="0">
              <a:ln w="38100">
                <a:solidFill>
                  <a:schemeClr val="tx2"/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38496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http://www.deviantart.com/download/145198344/Blue_Bubbles_Wallpaper_by_SonnyKingBlac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8" y="12879"/>
            <a:ext cx="9131121" cy="6845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89613" y="2621340"/>
            <a:ext cx="782098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dirty="0" smtClean="0">
                <a:ln w="38100">
                  <a:solidFill>
                    <a:schemeClr val="tx2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 YEARS AGO…</a:t>
            </a:r>
            <a:endParaRPr lang="en-US" sz="9600" b="1" dirty="0">
              <a:ln w="38100">
                <a:solidFill>
                  <a:schemeClr val="tx2"/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57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www.deviantart.com/download/193263750/dark_blue_background_by_kookiekween99-d372b9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6"/>
            <a:ext cx="9145074" cy="6858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manscreed.com/wp-content/uploads/2011/11/Bikini-Botto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304800"/>
            <a:ext cx="6604000" cy="4953000"/>
          </a:xfrm>
          <a:prstGeom prst="rect">
            <a:avLst/>
          </a:prstGeom>
          <a:noFill/>
          <a:ln w="63500">
            <a:solidFill>
              <a:schemeClr val="tx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www.fxencore.de/gallery/userpic_2_19_3736_Patrick-Sponge-smal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541039"/>
            <a:ext cx="2859669" cy="2707361"/>
          </a:xfrm>
          <a:prstGeom prst="rect">
            <a:avLst/>
          </a:prstGeom>
          <a:noFill/>
          <a:ln w="63500">
            <a:solidFill>
              <a:schemeClr val="tx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2667000" y="5232737"/>
            <a:ext cx="321113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 smtClean="0">
                <a:ln w="38100">
                  <a:solidFill>
                    <a:schemeClr val="tx2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NASREEN</a:t>
            </a:r>
            <a:endParaRPr lang="en-US" sz="6000" b="1" dirty="0">
              <a:ln w="38100">
                <a:solidFill>
                  <a:schemeClr val="tx2"/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219200" y="6019800"/>
            <a:ext cx="48768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3175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Procurement Specialist</a:t>
            </a:r>
            <a:endParaRPr lang="en-US" sz="3600" b="1" dirty="0">
              <a:ln w="3175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6148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http://www.deviantart.com/download/145198344/Blue_Bubbles_Wallpaper_by_SonnyKingBlac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8" y="12879"/>
            <a:ext cx="9131121" cy="6845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45759" y="2621340"/>
            <a:ext cx="790870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dirty="0" smtClean="0">
                <a:ln w="38100">
                  <a:solidFill>
                    <a:schemeClr val="tx2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THE PROBLEM!</a:t>
            </a:r>
            <a:endParaRPr lang="en-US" sz="9600" b="1" dirty="0">
              <a:ln w="38100">
                <a:solidFill>
                  <a:schemeClr val="tx2"/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26552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www.deviantart.com/download/193263750/dark_blue_background_by_kookiekween99-d372b9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6"/>
            <a:ext cx="9145074" cy="6858806"/>
          </a:xfrm>
          <a:prstGeom prst="rect">
            <a:avLst/>
          </a:prstGeom>
          <a:noFill/>
          <a:ln w="635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1066800" y="4401979"/>
            <a:ext cx="6985358" cy="2151221"/>
            <a:chOff x="1066800" y="4419600"/>
            <a:chExt cx="6985358" cy="2151221"/>
          </a:xfrm>
        </p:grpSpPr>
        <p:sp>
          <p:nvSpPr>
            <p:cNvPr id="19" name="Rectangle 18"/>
            <p:cNvSpPr/>
            <p:nvPr/>
          </p:nvSpPr>
          <p:spPr>
            <a:xfrm>
              <a:off x="2048494" y="4419600"/>
              <a:ext cx="5275611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800" b="1" dirty="0">
                  <a:ln w="28575">
                    <a:solidFill>
                      <a:schemeClr val="tx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p</a:t>
              </a:r>
              <a:r>
                <a:rPr lang="en-US" sz="4800" b="1" dirty="0" smtClean="0">
                  <a:ln w="28575">
                    <a:solidFill>
                      <a:schemeClr val="tx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rogrammable logic</a:t>
              </a:r>
              <a:endParaRPr lang="en-US" sz="4800" b="1" dirty="0">
                <a:ln w="28575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320442" y="5124271"/>
              <a:ext cx="6731716" cy="144655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b="1" dirty="0">
                  <a:ln w="28575">
                    <a:solidFill>
                      <a:schemeClr val="tx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s</a:t>
              </a:r>
              <a:r>
                <a:rPr lang="en-US" sz="4400" b="1" dirty="0" smtClean="0">
                  <a:ln w="28575">
                    <a:solidFill>
                      <a:schemeClr val="tx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olid training in generalized </a:t>
              </a:r>
            </a:p>
            <a:p>
              <a:pPr algn="ctr"/>
              <a:r>
                <a:rPr lang="en-US" sz="4400" b="1" dirty="0" smtClean="0">
                  <a:ln w="28575">
                    <a:solidFill>
                      <a:schemeClr val="tx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troubleshooting</a:t>
              </a:r>
              <a:endParaRPr lang="en-US" sz="4400" b="1" dirty="0">
                <a:ln w="28575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endParaRPr>
            </a:p>
          </p:txBody>
        </p:sp>
        <p:sp>
          <p:nvSpPr>
            <p:cNvPr id="7" name="5-Point Star 6"/>
            <p:cNvSpPr/>
            <p:nvPr/>
          </p:nvSpPr>
          <p:spPr>
            <a:xfrm>
              <a:off x="1820770" y="4724400"/>
              <a:ext cx="320859" cy="323166"/>
            </a:xfrm>
            <a:prstGeom prst="star5">
              <a:avLst/>
            </a:prstGeom>
            <a:solidFill>
              <a:srgbClr val="F5F3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5-Point Star 20"/>
            <p:cNvSpPr/>
            <p:nvPr/>
          </p:nvSpPr>
          <p:spPr>
            <a:xfrm>
              <a:off x="1066800" y="5391834"/>
              <a:ext cx="320859" cy="323166"/>
            </a:xfrm>
            <a:prstGeom prst="star5">
              <a:avLst/>
            </a:prstGeom>
            <a:solidFill>
              <a:srgbClr val="F5F3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09600" y="909912"/>
            <a:ext cx="7848600" cy="3128688"/>
            <a:chOff x="533400" y="528912"/>
            <a:chExt cx="7848600" cy="3128688"/>
          </a:xfrm>
        </p:grpSpPr>
        <p:pic>
          <p:nvPicPr>
            <p:cNvPr id="10" name="Picture 2" descr="http://fc01.deviantart.net/fs71/f/2011/159/1/c/mr__krabs_dancing_anm_gif_by_blucatt4ever-d3ie15e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552925"/>
              <a:ext cx="3338171" cy="223240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76200">
              <a:solidFill>
                <a:schemeClr val="tx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  <a:reflection blurRad="6350" stA="50000" endA="300" endPos="55500" dist="50800" dir="5400000" sy="-100000" algn="bl" rotWithShape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://images.wikia.com/spongebob/images/e/ea/SquilliamFancyson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17176" y="528912"/>
              <a:ext cx="2964824" cy="225641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76200">
              <a:solidFill>
                <a:schemeClr val="tx1">
                  <a:lumMod val="95000"/>
                  <a:lumOff val="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  <a:reflection blurRad="6350" stA="50000" endA="300" endPos="55500" dist="50800" dir="5400000" sy="-100000" algn="bl" rotWithShape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ctangle 12"/>
            <p:cNvSpPr/>
            <p:nvPr/>
          </p:nvSpPr>
          <p:spPr>
            <a:xfrm>
              <a:off x="626974" y="2888159"/>
              <a:ext cx="3259226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b="1" dirty="0" smtClean="0">
                  <a:ln w="38100">
                    <a:solidFill>
                      <a:schemeClr val="tx1"/>
                    </a:solidFill>
                    <a:prstDash val="solid"/>
                  </a:ln>
                  <a:solidFill>
                    <a:schemeClr val="bg1"/>
                  </a:solidFill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THE VENDOR</a:t>
              </a:r>
              <a:endParaRPr lang="en-US" sz="4400" b="1" dirty="0">
                <a:ln w="381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940564" y="2888159"/>
              <a:ext cx="2060436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b="1" dirty="0" smtClean="0">
                  <a:ln w="38100">
                    <a:solidFill>
                      <a:schemeClr val="tx1"/>
                    </a:solidFill>
                    <a:prstDash val="solid"/>
                  </a:ln>
                  <a:solidFill>
                    <a:schemeClr val="bg1"/>
                  </a:solidFill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workers</a:t>
              </a:r>
              <a:endParaRPr lang="en-US" sz="4400" b="1" dirty="0">
                <a:ln w="381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3942545" y="803464"/>
              <a:ext cx="1683376" cy="20159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500" dirty="0">
                  <a:ln w="38100">
                    <a:solidFill>
                      <a:schemeClr val="tx1"/>
                    </a:solidFill>
                  </a:ln>
                  <a:solidFill>
                    <a:srgbClr val="F5F38D"/>
                  </a:solidFill>
                </a:rPr>
                <a:t>✔</a:t>
              </a:r>
              <a:r>
                <a:rPr lang="en-US" dirty="0"/>
                <a:t> 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3310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www.deviantart.com/download/193263750/dark_blue_background_by_kookiekween99-d372b9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6"/>
            <a:ext cx="9145074" cy="6858806"/>
          </a:xfrm>
          <a:prstGeom prst="rect">
            <a:avLst/>
          </a:prstGeom>
          <a:noFill/>
          <a:ln w="635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9"/>
          <p:cNvSpPr/>
          <p:nvPr/>
        </p:nvSpPr>
        <p:spPr>
          <a:xfrm>
            <a:off x="496281" y="4321076"/>
            <a:ext cx="8380051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dirty="0">
                <a:ln w="28575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h</a:t>
            </a:r>
            <a:r>
              <a:rPr lang="en-US" sz="4800" b="1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ow to troubleshoot the </a:t>
            </a:r>
          </a:p>
          <a:p>
            <a:pPr algn="ctr"/>
            <a:r>
              <a:rPr lang="en-US" sz="4800" b="1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system when </a:t>
            </a:r>
            <a:r>
              <a:rPr lang="en-US" sz="4800" b="1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Integrated into an </a:t>
            </a:r>
          </a:p>
          <a:p>
            <a:pPr algn="ctr"/>
            <a:r>
              <a:rPr lang="en-US" sz="4800" b="1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automotive plant</a:t>
            </a:r>
            <a:endParaRPr lang="en-US" sz="4800" b="1" dirty="0">
              <a:ln w="28575">
                <a:solidFill>
                  <a:schemeClr val="tx1"/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09600" y="838200"/>
            <a:ext cx="7848600" cy="3211056"/>
            <a:chOff x="533400" y="914400"/>
            <a:chExt cx="7848600" cy="3211056"/>
          </a:xfrm>
        </p:grpSpPr>
        <p:pic>
          <p:nvPicPr>
            <p:cNvPr id="10" name="Picture 2" descr="http://fc01.deviantart.net/fs71/f/2011/159/1/c/mr__krabs_dancing_anm_gif_by_blucatt4ever-d3ie15e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1020781"/>
              <a:ext cx="3338171" cy="223240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76200">
              <a:solidFill>
                <a:schemeClr val="tx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  <a:reflection blurRad="6350" stA="50000" endA="300" endPos="55500" dist="50800" dir="5400000" sy="-100000" algn="bl" rotWithShape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://images.wikia.com/spongebob/images/e/ea/SquilliamFancyson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17176" y="996768"/>
              <a:ext cx="2964824" cy="225641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76200">
              <a:solidFill>
                <a:schemeClr val="tx1">
                  <a:lumMod val="95000"/>
                  <a:lumOff val="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  <a:reflection blurRad="6350" stA="50000" endA="300" endPos="55500" dist="50800" dir="5400000" sy="-100000" algn="bl" rotWithShape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ctangle 12"/>
            <p:cNvSpPr/>
            <p:nvPr/>
          </p:nvSpPr>
          <p:spPr>
            <a:xfrm>
              <a:off x="626974" y="3356015"/>
              <a:ext cx="3259226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b="1" dirty="0" smtClean="0">
                  <a:ln w="38100">
                    <a:solidFill>
                      <a:schemeClr val="tx1"/>
                    </a:solidFill>
                    <a:prstDash val="solid"/>
                  </a:ln>
                  <a:solidFill>
                    <a:schemeClr val="bg1"/>
                  </a:solidFill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THE VENDOR</a:t>
              </a:r>
              <a:endParaRPr lang="en-US" sz="4400" b="1" dirty="0">
                <a:ln w="381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940564" y="3356015"/>
              <a:ext cx="2060436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b="1" dirty="0" smtClean="0">
                  <a:ln w="38100">
                    <a:solidFill>
                      <a:schemeClr val="tx1"/>
                    </a:solidFill>
                    <a:prstDash val="solid"/>
                  </a:ln>
                  <a:solidFill>
                    <a:schemeClr val="bg1"/>
                  </a:solidFill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workers</a:t>
              </a:r>
              <a:endParaRPr lang="en-US" sz="4400" b="1" dirty="0">
                <a:ln w="381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038600" y="914400"/>
              <a:ext cx="1219200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5000" b="1" dirty="0">
                  <a:ln w="38100">
                    <a:solidFill>
                      <a:schemeClr val="tx1"/>
                    </a:solidFill>
                  </a:ln>
                  <a:solidFill>
                    <a:srgbClr val="F5F38D"/>
                  </a:solidFill>
                </a:rPr>
                <a:t>X</a:t>
              </a:r>
              <a:r>
                <a:rPr lang="en-US" dirty="0"/>
                <a:t> 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749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http://www.deviantart.com/download/145198344/Blue_Bubbles_Wallpaper_by_SonnyKingBlac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8" y="12879"/>
            <a:ext cx="9131121" cy="6845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373980" y="1829812"/>
            <a:ext cx="6779420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dirty="0" smtClean="0">
                <a:ln w="38100">
                  <a:solidFill>
                    <a:schemeClr val="tx2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WHAT </a:t>
            </a:r>
          </a:p>
          <a:p>
            <a:pPr algn="ctr"/>
            <a:r>
              <a:rPr lang="en-US" sz="9600" b="1" dirty="0" smtClean="0">
                <a:ln w="38100">
                  <a:solidFill>
                    <a:schemeClr val="tx2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HAPPENED?!</a:t>
            </a:r>
            <a:endParaRPr lang="en-US" sz="9600" b="1" dirty="0">
              <a:ln w="38100">
                <a:solidFill>
                  <a:schemeClr val="tx2"/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47662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www.deviantart.com/download/193263750/dark_blue_background_by_kookiekween99-d372b9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6"/>
            <a:ext cx="9145074" cy="6858806"/>
          </a:xfrm>
          <a:prstGeom prst="rect">
            <a:avLst/>
          </a:prstGeom>
          <a:noFill/>
          <a:ln w="635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685800" y="369189"/>
            <a:ext cx="7447085" cy="5688711"/>
            <a:chOff x="685800" y="369189"/>
            <a:chExt cx="7447085" cy="5688711"/>
          </a:xfrm>
        </p:grpSpPr>
        <p:pic>
          <p:nvPicPr>
            <p:cNvPr id="3076" name="Picture 4" descr="http://strangeherring.files.wordpress.com/2011/09/spongebob_yelling-4844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5000" y="3352800"/>
              <a:ext cx="2417885" cy="1857376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8" name="Picture 6" descr="http://i1106.photobucket.com/albums/h369/Michelle_Solo/tumblr_lqrwvsU3zK1qirvmg.gif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9558" y="369189"/>
              <a:ext cx="4191000" cy="2707386"/>
            </a:xfrm>
            <a:prstGeom prst="rect">
              <a:avLst/>
            </a:prstGeom>
            <a:ln w="190500" cap="sq">
              <a:solidFill>
                <a:srgbClr val="0A1130"/>
              </a:solidFill>
              <a:prstDash val="solid"/>
              <a:miter lim="800000"/>
            </a:ln>
            <a:effectLst>
              <a:outerShdw blurRad="254000" algn="bl" rotWithShape="0">
                <a:srgbClr val="000000">
                  <a:alpha val="43000"/>
                </a:srgbClr>
              </a:outerShdw>
            </a:effectLst>
            <a:scene3d>
              <a:camera prst="perspectiveFront" fov="5400000"/>
              <a:lightRig rig="threePt" dir="t">
                <a:rot lat="0" lon="0" rev="21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0" name="Picture 8" descr="teary Spongebob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600" y="1295400"/>
              <a:ext cx="2518475" cy="1857375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2" name="Picture 10" descr="Spongebob."/>
            <p:cNvPicPr>
              <a:picLocks noChangeAspect="1" noChangeArrowheads="1" noCrop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00" y="3429000"/>
              <a:ext cx="4762500" cy="2628900"/>
            </a:xfrm>
            <a:prstGeom prst="rect">
              <a:avLst/>
            </a:prstGeom>
            <a:ln w="190500" cap="sq">
              <a:solidFill>
                <a:schemeClr val="tx1"/>
              </a:solidFill>
              <a:prstDash val="solid"/>
              <a:miter lim="800000"/>
            </a:ln>
            <a:effectLst>
              <a:outerShdw blurRad="254000" algn="bl" rotWithShape="0">
                <a:srgbClr val="000000">
                  <a:alpha val="43000"/>
                </a:srgbClr>
              </a:outerShdw>
            </a:effectLst>
            <a:scene3d>
              <a:camera prst="perspectiveFront" fov="5400000"/>
              <a:lightRig rig="threePt" dir="t">
                <a:rot lat="0" lon="0" rev="21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4" name="Picture 2" descr="Mr. Krab animated gif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0" y="2324100"/>
              <a:ext cx="1600200" cy="1600200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00206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6624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pex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119</Words>
  <Application>Microsoft Office PowerPoint</Application>
  <PresentationFormat>On-screen Show (4:3)</PresentationFormat>
  <Paragraphs>52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Office Theme</vt:lpstr>
      <vt:lpstr>Apex</vt:lpstr>
      <vt:lpstr>Couture</vt:lpstr>
      <vt:lpstr>PowerPoint Presentation</vt:lpstr>
      <vt:lpstr>PowerPoint Presentation</vt:lpstr>
      <vt:lpstr>v</vt:lpstr>
      <vt:lpstr>PowerPoint Presentation</vt:lpstr>
      <vt:lpstr>v</vt:lpstr>
      <vt:lpstr>PowerPoint Presentation</vt:lpstr>
      <vt:lpstr>PowerPoint Presentation</vt:lpstr>
      <vt:lpstr>v</vt:lpstr>
      <vt:lpstr>PowerPoint Presentation</vt:lpstr>
      <vt:lpstr>PowerPoint Presentation</vt:lpstr>
      <vt:lpstr>PowerPoint Presentation</vt:lpstr>
      <vt:lpstr>v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</vt:lpstr>
      <vt:lpstr>PowerPoint Presentation</vt:lpstr>
      <vt:lpstr>PowerPoint Presentation</vt:lpstr>
      <vt:lpstr>PowerPoint Presentation</vt:lpstr>
      <vt:lpstr>v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tupas</dc:creator>
  <cp:lastModifiedBy>tupas</cp:lastModifiedBy>
  <cp:revision>25</cp:revision>
  <dcterms:created xsi:type="dcterms:W3CDTF">2012-06-26T12:57:50Z</dcterms:created>
  <dcterms:modified xsi:type="dcterms:W3CDTF">2012-06-27T18:26:04Z</dcterms:modified>
</cp:coreProperties>
</file>